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02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slideLayout" Target="../slideLayouts/slideLayout2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2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5660136"/>
            <a:ext cx="3858768" cy="175564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192" y="5660136"/>
            <a:ext cx="3858768" cy="175564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813816"/>
            <a:ext cx="8010144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 </a:t>
            </a:r>
            <a:endParaRPr lang="en-US" sz="7050" dirty="0"/>
          </a:p>
        </p:txBody>
      </p:sp>
      <p:sp>
        <p:nvSpPr>
          <p:cNvPr id="7" name="Text 1"/>
          <p:cNvSpPr/>
          <p:nvPr/>
        </p:nvSpPr>
        <p:spPr>
          <a:xfrm>
            <a:off x="5230368" y="6428232"/>
            <a:ext cx="3328416" cy="49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30"/>
              </a:lnSpc>
              <a:buNone/>
            </a:pPr>
            <a:endParaRPr lang="en-US" sz="2550" dirty="0"/>
          </a:p>
        </p:txBody>
      </p:sp>
      <p:sp>
        <p:nvSpPr>
          <p:cNvPr id="8" name="Text 2"/>
          <p:cNvSpPr/>
          <p:nvPr/>
        </p:nvSpPr>
        <p:spPr>
          <a:xfrm>
            <a:off x="832104" y="2423160"/>
            <a:ext cx="8010144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Management</a:t>
            </a:r>
            <a:endParaRPr lang="en-US" sz="7050" dirty="0"/>
          </a:p>
        </p:txBody>
      </p:sp>
      <p:sp>
        <p:nvSpPr>
          <p:cNvPr id="9" name="Text 3"/>
          <p:cNvSpPr/>
          <p:nvPr/>
        </p:nvSpPr>
        <p:spPr>
          <a:xfrm>
            <a:off x="1106424" y="5806440"/>
            <a:ext cx="3328416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Team Members: Nandini Bharadwaj</a:t>
            </a:r>
            <a:pPr algn="ctr" indent="0" marL="0">
              <a:lnSpc>
                <a:spcPts val="3830"/>
              </a:lnSpc>
              <a:buNone/>
            </a:pPr>
            <a:endParaRPr lang="en-US" sz="2550" dirty="0"/>
          </a:p>
          <a:p>
            <a:pPr algn="ctr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Darshan Rawal</a:t>
            </a:r>
            <a:endParaRPr lang="en-US" sz="2550" dirty="0"/>
          </a:p>
        </p:txBody>
      </p:sp>
      <p:sp>
        <p:nvSpPr>
          <p:cNvPr id="10" name="Text 4"/>
          <p:cNvSpPr/>
          <p:nvPr/>
        </p:nvSpPr>
        <p:spPr>
          <a:xfrm>
            <a:off x="5230368" y="5806440"/>
            <a:ext cx="3328416" cy="49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Date: 04/04/2025</a:t>
            </a:r>
            <a:endParaRPr lang="en-US" sz="2550" dirty="0"/>
          </a:p>
        </p:txBody>
      </p:sp>
      <p:sp>
        <p:nvSpPr>
          <p:cNvPr id="11" name="Text 5"/>
          <p:cNvSpPr/>
          <p:nvPr/>
        </p:nvSpPr>
        <p:spPr>
          <a:xfrm>
            <a:off x="832104" y="4032504"/>
            <a:ext cx="8010144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 System</a:t>
            </a:r>
            <a:endParaRPr lang="en-US" sz="7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2450592"/>
            <a:ext cx="12984480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CONTENTS</a:t>
            </a:r>
            <a:endParaRPr lang="en-US" sz="7050" dirty="0"/>
          </a:p>
        </p:txBody>
      </p:sp>
      <p:sp>
        <p:nvSpPr>
          <p:cNvPr id="4" name="Text 1"/>
          <p:cNvSpPr/>
          <p:nvPr/>
        </p:nvSpPr>
        <p:spPr>
          <a:xfrm>
            <a:off x="9729216" y="4197096"/>
            <a:ext cx="3831336" cy="1463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3. Special Responsibilities of Admin)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5404104" y="4197096"/>
            <a:ext cx="3831336" cy="97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2. Manager Responsibilities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078992" y="4197096"/>
            <a:ext cx="3831336" cy="97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30"/>
              </a:lnSpc>
              <a:buNone/>
            </a:pPr>
            <a:r>
              <a:rPr lang="en-US" sz="25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1. Typical Day for Employees</a:t>
            </a:r>
            <a:endParaRPr lang="en-US" sz="2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3447288"/>
            <a:ext cx="12984480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1. Typical Day for Employees</a:t>
            </a:r>
            <a:endParaRPr lang="en-US" sz="7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36576"/>
            <a:ext cx="14575536" cy="8174736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3502152"/>
            <a:ext cx="6345936" cy="658368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248" y="5330952"/>
            <a:ext cx="6345936" cy="658368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2360" y="5330952"/>
            <a:ext cx="6345936" cy="658368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248" y="4416552"/>
            <a:ext cx="6345936" cy="658368"/>
          </a:xfrm>
          <a:prstGeom prst="rect">
            <a:avLst/>
          </a:prstGeom>
        </p:spPr>
      </p:pic>
      <p:pic>
        <p:nvPicPr>
          <p:cNvPr id="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2360" y="3502152"/>
            <a:ext cx="6345936" cy="658368"/>
          </a:xfrm>
          <a:prstGeom prst="rect">
            <a:avLst/>
          </a:prstGeom>
        </p:spPr>
      </p:pic>
      <p:pic>
        <p:nvPicPr>
          <p:cNvPr id="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2360" y="4416552"/>
            <a:ext cx="6345936" cy="658368"/>
          </a:xfrm>
          <a:prstGeom prst="rect">
            <a:avLst/>
          </a:prstGeom>
        </p:spPr>
      </p:pic>
      <p:sp>
        <p:nvSpPr>
          <p:cNvPr id="10" name="Text 0"/>
          <p:cNvSpPr/>
          <p:nvPr/>
        </p:nvSpPr>
        <p:spPr>
          <a:xfrm>
            <a:off x="7717536" y="54772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can update their project progress status</a:t>
            </a:r>
            <a:endParaRPr lang="en-US" sz="1850" dirty="0"/>
          </a:p>
        </p:txBody>
      </p:sp>
      <p:sp>
        <p:nvSpPr>
          <p:cNvPr id="11" name="Text 1"/>
          <p:cNvSpPr/>
          <p:nvPr/>
        </p:nvSpPr>
        <p:spPr>
          <a:xfrm>
            <a:off x="1106424" y="36484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log in to the system.</a:t>
            </a:r>
            <a:endParaRPr lang="en-US" sz="1850" dirty="0"/>
          </a:p>
        </p:txBody>
      </p:sp>
      <p:sp>
        <p:nvSpPr>
          <p:cNvPr id="12" name="Text 2"/>
          <p:cNvSpPr/>
          <p:nvPr/>
        </p:nvSpPr>
        <p:spPr>
          <a:xfrm>
            <a:off x="7717536" y="45628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submit leave requests.</a:t>
            </a:r>
            <a:endParaRPr lang="en-US" sz="1850" dirty="0"/>
          </a:p>
        </p:txBody>
      </p:sp>
      <p:sp>
        <p:nvSpPr>
          <p:cNvPr id="13" name="Text 3"/>
          <p:cNvSpPr/>
          <p:nvPr/>
        </p:nvSpPr>
        <p:spPr>
          <a:xfrm>
            <a:off x="1106424" y="45628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check their assigned projects.</a:t>
            </a:r>
            <a:endParaRPr lang="en-US" sz="1850" dirty="0"/>
          </a:p>
        </p:txBody>
      </p:sp>
      <p:sp>
        <p:nvSpPr>
          <p:cNvPr id="14" name="Text 4"/>
          <p:cNvSpPr/>
          <p:nvPr/>
        </p:nvSpPr>
        <p:spPr>
          <a:xfrm>
            <a:off x="1106424" y="54772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view their leave history.</a:t>
            </a:r>
            <a:endParaRPr lang="en-US" sz="1850" dirty="0"/>
          </a:p>
        </p:txBody>
      </p:sp>
      <p:sp>
        <p:nvSpPr>
          <p:cNvPr id="15" name="Text 5"/>
          <p:cNvSpPr/>
          <p:nvPr/>
        </p:nvSpPr>
        <p:spPr>
          <a:xfrm>
            <a:off x="832104" y="2249424"/>
            <a:ext cx="12984480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660"/>
              </a:lnSpc>
              <a:buNone/>
            </a:pPr>
            <a:r>
              <a:rPr lang="en-US" sz="510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Daily Activities</a:t>
            </a:r>
            <a:endParaRPr lang="en-US" sz="5100" dirty="0"/>
          </a:p>
        </p:txBody>
      </p:sp>
      <p:sp>
        <p:nvSpPr>
          <p:cNvPr id="16" name="Text 6"/>
          <p:cNvSpPr/>
          <p:nvPr/>
        </p:nvSpPr>
        <p:spPr>
          <a:xfrm>
            <a:off x="7717536" y="3648456"/>
            <a:ext cx="581558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Employees mark their attendance.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3447288"/>
            <a:ext cx="12984480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2. Manager Responsibilities</a:t>
            </a:r>
            <a:endParaRPr lang="en-US" sz="7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4014216"/>
            <a:ext cx="539496" cy="539496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248" y="5020056"/>
            <a:ext cx="539496" cy="539496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6320" y="5020056"/>
            <a:ext cx="539496" cy="539496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6320" y="4014216"/>
            <a:ext cx="539496" cy="539496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051560" y="4133088"/>
            <a:ext cx="1280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454545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1"/>
          <p:cNvSpPr/>
          <p:nvPr/>
        </p:nvSpPr>
        <p:spPr>
          <a:xfrm>
            <a:off x="1024128" y="5138928"/>
            <a:ext cx="1828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454545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0" name="Text 2"/>
          <p:cNvSpPr/>
          <p:nvPr/>
        </p:nvSpPr>
        <p:spPr>
          <a:xfrm>
            <a:off x="5020056" y="5138928"/>
            <a:ext cx="1828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454545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4</a:t>
            </a:r>
            <a:endParaRPr lang="en-US" sz="2320" dirty="0"/>
          </a:p>
        </p:txBody>
      </p:sp>
      <p:sp>
        <p:nvSpPr>
          <p:cNvPr id="11" name="Text 3"/>
          <p:cNvSpPr/>
          <p:nvPr/>
        </p:nvSpPr>
        <p:spPr>
          <a:xfrm>
            <a:off x="5020056" y="4133088"/>
            <a:ext cx="1828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20"/>
              </a:lnSpc>
              <a:buNone/>
            </a:pPr>
            <a:r>
              <a:rPr lang="en-US" sz="2320" dirty="0">
                <a:solidFill>
                  <a:srgbClr val="454545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2" name="Text 4"/>
          <p:cNvSpPr/>
          <p:nvPr/>
        </p:nvSpPr>
        <p:spPr>
          <a:xfrm>
            <a:off x="5669280" y="5020056"/>
            <a:ext cx="31546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Managers assess overall project task status.</a:t>
            </a:r>
            <a:endParaRPr lang="en-US" sz="1850" dirty="0"/>
          </a:p>
        </p:txBody>
      </p:sp>
      <p:sp>
        <p:nvSpPr>
          <p:cNvPr id="13" name="Text 5"/>
          <p:cNvSpPr/>
          <p:nvPr/>
        </p:nvSpPr>
        <p:spPr>
          <a:xfrm>
            <a:off x="5669280" y="4014216"/>
            <a:ext cx="31546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Managers look at their subordinates’ attendance.</a:t>
            </a:r>
            <a:endParaRPr lang="en-US" sz="1850" dirty="0"/>
          </a:p>
        </p:txBody>
      </p:sp>
      <p:sp>
        <p:nvSpPr>
          <p:cNvPr id="14" name="Text 6"/>
          <p:cNvSpPr/>
          <p:nvPr/>
        </p:nvSpPr>
        <p:spPr>
          <a:xfrm>
            <a:off x="1673352" y="4014216"/>
            <a:ext cx="31546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Managers review their team’s information.</a:t>
            </a:r>
            <a:endParaRPr lang="en-US" sz="1850" dirty="0"/>
          </a:p>
        </p:txBody>
      </p:sp>
      <p:sp>
        <p:nvSpPr>
          <p:cNvPr id="15" name="Text 7"/>
          <p:cNvSpPr/>
          <p:nvPr/>
        </p:nvSpPr>
        <p:spPr>
          <a:xfrm>
            <a:off x="1673352" y="5020056"/>
            <a:ext cx="315468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Managers check pending leave requests.</a:t>
            </a: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2496312"/>
            <a:ext cx="8010144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660"/>
              </a:lnSpc>
              <a:buNone/>
            </a:pPr>
            <a:r>
              <a:rPr lang="en-US" sz="510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Team Information Review</a:t>
            </a:r>
            <a:endParaRPr lang="en-US" sz="5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2779776"/>
            <a:ext cx="12984480" cy="2688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3. Special Responsibilities of Admin</a:t>
            </a:r>
            <a:endParaRPr lang="en-US" sz="7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4640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376" y="4736592"/>
            <a:ext cx="3044952" cy="1719072"/>
          </a:xfrm>
          <a:prstGeom prst="rect">
            <a:avLst/>
          </a:prstGeom>
        </p:spPr>
      </p:pic>
      <p:pic>
        <p:nvPicPr>
          <p:cNvPr id="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344" y="4736592"/>
            <a:ext cx="3044952" cy="1719072"/>
          </a:xfrm>
          <a:prstGeom prst="rect">
            <a:avLst/>
          </a:prstGeom>
        </p:spPr>
      </p:pic>
      <p:pic>
        <p:nvPicPr>
          <p:cNvPr id="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4736592"/>
            <a:ext cx="3044952" cy="1719072"/>
          </a:xfrm>
          <a:prstGeom prst="rect">
            <a:avLst/>
          </a:prstGeom>
        </p:spPr>
      </p:pic>
      <p:pic>
        <p:nvPicPr>
          <p:cNvPr id="7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360" y="4736592"/>
            <a:ext cx="3044952" cy="1719072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11018520" y="4892040"/>
            <a:ext cx="25146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Admin grants leave requests.</a:t>
            </a:r>
            <a:endParaRPr lang="en-US" sz="1850" dirty="0"/>
          </a:p>
        </p:txBody>
      </p:sp>
      <p:sp>
        <p:nvSpPr>
          <p:cNvPr id="9" name="Text 1"/>
          <p:cNvSpPr/>
          <p:nvPr/>
        </p:nvSpPr>
        <p:spPr>
          <a:xfrm>
            <a:off x="1106424" y="4892040"/>
            <a:ext cx="25146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Admin assigns projects.</a:t>
            </a:r>
            <a:endParaRPr lang="en-US" sz="1850" dirty="0"/>
          </a:p>
        </p:txBody>
      </p:sp>
      <p:sp>
        <p:nvSpPr>
          <p:cNvPr id="10" name="Text 2"/>
          <p:cNvSpPr/>
          <p:nvPr/>
        </p:nvSpPr>
        <p:spPr>
          <a:xfrm>
            <a:off x="4416552" y="4892040"/>
            <a:ext cx="25146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Admin reviews all the employees attendance</a:t>
            </a:r>
            <a:endParaRPr lang="en-US" sz="1850" dirty="0"/>
          </a:p>
        </p:txBody>
      </p:sp>
      <p:sp>
        <p:nvSpPr>
          <p:cNvPr id="11" name="Text 3"/>
          <p:cNvSpPr/>
          <p:nvPr/>
        </p:nvSpPr>
        <p:spPr>
          <a:xfrm>
            <a:off x="832104" y="3483864"/>
            <a:ext cx="12984480" cy="97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660"/>
              </a:lnSpc>
              <a:buNone/>
            </a:pPr>
            <a:r>
              <a:rPr lang="en-US" sz="510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Additional Duties</a:t>
            </a:r>
            <a:endParaRPr lang="en-US" sz="5100" dirty="0"/>
          </a:p>
        </p:txBody>
      </p:sp>
      <p:sp>
        <p:nvSpPr>
          <p:cNvPr id="12" name="Text 4"/>
          <p:cNvSpPr/>
          <p:nvPr/>
        </p:nvSpPr>
        <p:spPr>
          <a:xfrm>
            <a:off x="7717536" y="4892040"/>
            <a:ext cx="2514600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80"/>
              </a:lnSpc>
              <a:buNone/>
            </a:pPr>
            <a:r>
              <a:rPr lang="en-US" sz="18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Admin can see the allotted and available projects and to whom it is assigned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2104" y="3447288"/>
            <a:ext cx="12984480" cy="1344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0570"/>
              </a:lnSpc>
              <a:buNone/>
            </a:pPr>
            <a:r>
              <a:rPr lang="en-US" sz="7050" dirty="0">
                <a:solidFill>
                  <a:srgbClr val="385579"/>
                </a:solidFill>
                <a:latin typeface="阿里妈妈东方大楷-AlimamaDongFangDaKai-Regular" pitchFamily="34" charset="0"/>
                <a:ea typeface="阿里妈妈东方大楷-AlimamaDongFangDaKai-Regular" pitchFamily="34" charset="-122"/>
                <a:cs typeface="阿里妈妈东方大楷-AlimamaDongFangDaKai-Regular" pitchFamily="34" charset="-120"/>
              </a:rPr>
              <a:t>Thank You</a:t>
            </a:r>
            <a:endParaRPr lang="en-US" sz="7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2025-04-04T10:07:37Z</dcterms:created>
  <dcterms:modified xsi:type="dcterms:W3CDTF">2025-04-04T10:07:37Z</dcterms:modified>
</cp:coreProperties>
</file>